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14" r:id="rId2"/>
    <p:sldId id="511" r:id="rId3"/>
    <p:sldId id="508" r:id="rId4"/>
    <p:sldId id="509" r:id="rId5"/>
    <p:sldId id="512" r:id="rId6"/>
    <p:sldId id="492" r:id="rId7"/>
    <p:sldId id="450" r:id="rId8"/>
    <p:sldId id="451" r:id="rId9"/>
    <p:sldId id="452" r:id="rId10"/>
    <p:sldId id="453" r:id="rId11"/>
    <p:sldId id="460" r:id="rId12"/>
    <p:sldId id="461" r:id="rId13"/>
    <p:sldId id="513" r:id="rId14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/>
    <p:restoredTop sz="94528"/>
  </p:normalViewPr>
  <p:slideViewPr>
    <p:cSldViewPr snapToGrid="0" snapToObjects="1">
      <p:cViewPr varScale="1">
        <p:scale>
          <a:sx n="100" d="100"/>
          <a:sy n="100" d="100"/>
        </p:scale>
        <p:origin x="16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360303-3833-453C-90D3-3B362D6D3282}" type="slidenum">
              <a:rPr lang="en-GB" altLang="en-US" sz="1300"/>
              <a:pPr>
                <a:spcBef>
                  <a:spcPct val="0"/>
                </a:spcBef>
              </a:pPr>
              <a:t>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4304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5314474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761998" y="714373"/>
            <a:ext cx="6572254" cy="54142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874" y="1855390"/>
            <a:ext cx="6572253" cy="2719587"/>
          </a:xfrm>
          <a:prstGeom prst="rect">
            <a:avLst/>
          </a:prstGeom>
        </p:spPr>
        <p:txBody>
          <a:bodyPr lIns="28574" tIns="28574" rIns="28574" bIns="28574"/>
          <a:lstStyle>
            <a:lvl1pPr marL="179614" indent="-179614"/>
            <a:lvl3pPr marL="1165860" indent="-2514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72412" y="4702770"/>
            <a:ext cx="185713" cy="1968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2000249" y="812101"/>
            <a:ext cx="4436270" cy="745630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53865" y="1955601"/>
            <a:ext cx="4436270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8862" y="4519478"/>
            <a:ext cx="191273" cy="174697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762000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9614" marR="0" indent="-179614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666750" marR="0" indent="-20955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65859" marR="0" indent="-251459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51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82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54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226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98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7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1" dirty="0"/>
              <a:t>Light-weight crypto.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Quantum-robust crypto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Tokenization.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Zero-knowledge.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Homomorphic Encryption. 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 err="1"/>
              <a:t>zkSnarks</a:t>
            </a:r>
            <a:r>
              <a:rPr sz="1700" b="0" dirty="0"/>
              <a:t>, Range-proofs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r>
              <a:rPr lang="en-GB" sz="1600" b="1" dirty="0"/>
              <a:t>/light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95" y="1761564"/>
            <a:ext cx="3989209" cy="29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82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017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01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0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12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22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22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1" dirty="0"/>
              <a:t>Light-weight crypto.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Quantum-robust crypto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Tokenization.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Zero-knowledge.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Homomorphic Encryption. 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 err="1"/>
              <a:t>zkSnarks</a:t>
            </a:r>
            <a:r>
              <a:rPr sz="1700" b="0" dirty="0"/>
              <a:t>, Range-proofs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r>
              <a:rPr lang="en-GB" sz="1600" b="1" dirty="0"/>
              <a:t>/light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95" y="1761564"/>
            <a:ext cx="3989209" cy="29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406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237" y="1602563"/>
            <a:ext cx="908893" cy="11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228426" y="1684637"/>
            <a:ext cx="52238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500" dirty="0">
                <a:latin typeface="Slack-Lato"/>
              </a:rPr>
              <a:t>Professor Bill Buchanan OBE. Research into cryptography, blockchain and identity.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Leads with </a:t>
            </a:r>
            <a:r>
              <a:rPr lang="en-GB" sz="1500" dirty="0" err="1">
                <a:latin typeface="Slack-Lato"/>
              </a:rPr>
              <a:t>Blockpass</a:t>
            </a:r>
            <a:r>
              <a:rPr lang="en-GB" sz="1500" dirty="0">
                <a:latin typeface="Slack-Lato"/>
              </a:rPr>
              <a:t> ID Lab.</a:t>
            </a:r>
          </a:p>
          <a:p>
            <a:pPr algn="r"/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3755EF0-D63B-1DD0-9E1C-4D166892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118" y="3025667"/>
            <a:ext cx="1644224" cy="230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F7DCB6-2A0F-8619-692F-CD2C6693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61" y="3035751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BA78FCC-4550-0079-9545-F4606E4C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00" y="3025666"/>
            <a:ext cx="1681930" cy="23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F094CB2-B027-51D8-6F7A-8CF920FD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13" y="3025667"/>
            <a:ext cx="1631725" cy="23296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6A1397-40A9-9681-20D4-11E84240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6" y="1333500"/>
            <a:ext cx="4957078" cy="3955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B2909AF-798D-6C3B-BE45-6EA783DC7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54826"/>
            <a:ext cx="7620000" cy="39473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dirty="0"/>
              <a:t>Security Taxonomy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1" dirty="0"/>
              <a:t>Light-weight crypto.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Quantum-robust crypto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Tokenization.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Zero-knowledge.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/>
              <a:t>Homomorphic Encryption. 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sz="1700" b="0" dirty="0" err="1"/>
              <a:t>zkSnarks</a:t>
            </a:r>
            <a:r>
              <a:rPr sz="1700" b="0" dirty="0"/>
              <a:t>, Range-proofs</a:t>
            </a:r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r>
              <a:rPr lang="en-GB" sz="1600" b="1" dirty="0"/>
              <a:t>/light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95" y="1761564"/>
            <a:ext cx="3989209" cy="29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798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-40004"/>
            <a:ext cx="7632700" cy="575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0510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71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710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813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81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915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141</Words>
  <Application>Microsoft Macintosh PowerPoint</Application>
  <PresentationFormat>On-screen Show (16:10)</PresentationFormat>
  <Paragraphs>28</Paragraphs>
  <Slides>13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Slack-Lato</vt:lpstr>
      <vt:lpstr>Times New Roman</vt:lpstr>
      <vt:lpstr>Office Theme</vt:lpstr>
      <vt:lpstr>Visio</vt:lpstr>
      <vt:lpstr>Introduction   Light-weight crypto. Quantum-robust crypto Tokenization. Zero-knowledge. Homomorphic Encryption.  zkSnarks, Range-proofs   Prof Bill Buchanan OBE https://asecuritysite.com/light </vt:lpstr>
      <vt:lpstr>PowerPoint Presentation</vt:lpstr>
      <vt:lpstr>PowerPoint Presentation</vt:lpstr>
      <vt:lpstr>PowerPoint Presentation</vt:lpstr>
      <vt:lpstr>Security Taxonomy   Light-weight crypto. Quantum-robust crypto Tokenization. Zero-knowledge. Homomorphic Encryption.  zkSnarks, Range-proofs   Prof Bill Buchanan OBE https://asecuritysite.com/light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  Light-weight crypto. Quantum-robust crypto Tokenization. Zero-knowledge. Homomorphic Encryption.  zkSnarks, Range-proofs   Prof Bill Buchanan OBE https://asecuritysite.com/light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Crypto   Light-weight crypto. Quantum-robust crypto Tokenization. Zero-knowledge. Homomorphic Encryption.  zkSnarks, Range-proofs   Prof Bill Buchanan OBE http://asecuritysite.com/encryption </dc:title>
  <cp:lastModifiedBy>Buchanan, Bill</cp:lastModifiedBy>
  <cp:revision>9</cp:revision>
  <dcterms:modified xsi:type="dcterms:W3CDTF">2022-08-24T14:15:02Z</dcterms:modified>
</cp:coreProperties>
</file>